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2C023-01DE-4230-AB76-E55163D57DDB}" type="datetimeFigureOut">
              <a:rPr lang="es-CL" smtClean="0"/>
              <a:t>23-07-2012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C7DE9-ED29-4C9D-BE3D-9BB5C1C5F41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7882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7DE9-ED29-4C9D-BE3D-9BB5C1C5F413}" type="slidenum">
              <a:rPr lang="es-CL" smtClean="0"/>
              <a:t>2</a:t>
            </a:fld>
            <a:endParaRPr lang="es-C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073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050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25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55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5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87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17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529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903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590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AF6F-14CE-4A5C-960B-9250B45590E0}" type="datetimeFigureOut">
              <a:rPr lang="es-ES" smtClean="0"/>
              <a:pPr/>
              <a:t>23/07/2012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B9F2-AED0-4CE1-904C-D45CFC893DE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185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undacioncifan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vimeo.com/fundacioncifan" TargetMode="External"/><Relationship Id="rId2" Type="http://schemas.openxmlformats.org/officeDocument/2006/relationships/hyperlink" Target="https://www.facebook.com/pages/CIFAN/11012306234506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user/fundacioncifan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cifan.cl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vimeo.com/453207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30" y="1628800"/>
            <a:ext cx="7632340" cy="3052936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-252536" y="-2619672"/>
            <a:ext cx="9649072" cy="41044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8 Elipse"/>
          <p:cNvSpPr/>
          <p:nvPr/>
        </p:nvSpPr>
        <p:spPr>
          <a:xfrm>
            <a:off x="-252536" y="5013176"/>
            <a:ext cx="9649072" cy="41044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7630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Elipse"/>
          <p:cNvSpPr/>
          <p:nvPr/>
        </p:nvSpPr>
        <p:spPr>
          <a:xfrm>
            <a:off x="-207307" y="5301208"/>
            <a:ext cx="9649072" cy="41044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354675" y="3575880"/>
            <a:ext cx="2377254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800" dirty="0" err="1" smtClean="0">
                <a:solidFill>
                  <a:schemeClr val="bg1"/>
                </a:solidFill>
                <a:hlinkClick r:id=""/>
              </a:rPr>
              <a:t>Help</a:t>
            </a:r>
            <a:r>
              <a:rPr lang="es-CL" sz="2800" dirty="0" smtClean="0">
                <a:solidFill>
                  <a:schemeClr val="bg1"/>
                </a:solidFill>
                <a:hlinkClick r:id="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hlinkClick r:id=""/>
              </a:rPr>
              <a:t>us</a:t>
            </a:r>
            <a:r>
              <a:rPr lang="es-CL" sz="2800" dirty="0" smtClean="0">
                <a:solidFill>
                  <a:schemeClr val="bg1"/>
                </a:solidFill>
                <a:hlinkClick r:id="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hlinkClick r:id=""/>
              </a:rPr>
              <a:t>to</a:t>
            </a:r>
            <a:r>
              <a:rPr lang="es-CL" sz="2800" dirty="0" smtClean="0">
                <a:solidFill>
                  <a:schemeClr val="bg1"/>
                </a:solidFill>
                <a:hlinkClick r:id=""/>
              </a:rPr>
              <a:t> </a:t>
            </a:r>
            <a:r>
              <a:rPr lang="es-CL" sz="2800" dirty="0" err="1" smtClean="0">
                <a:solidFill>
                  <a:schemeClr val="bg1"/>
                </a:solidFill>
                <a:hlinkClick r:id=""/>
              </a:rPr>
              <a:t>help</a:t>
            </a:r>
            <a:endParaRPr lang="es-CL" sz="2800" dirty="0" smtClean="0">
              <a:solidFill>
                <a:schemeClr val="bg1"/>
              </a:solidFill>
              <a:hlinkClick r:id=""/>
            </a:endParaRPr>
          </a:p>
          <a:p>
            <a:r>
              <a:rPr lang="es-CL" sz="2800" dirty="0" smtClean="0">
                <a:solidFill>
                  <a:schemeClr val="bg1"/>
                </a:solidFill>
                <a:hlinkClick r:id=""/>
              </a:rPr>
              <a:t>www.cifan.cl</a:t>
            </a:r>
            <a:r>
              <a:rPr lang="es-CL" sz="4800" dirty="0" smtClean="0">
                <a:solidFill>
                  <a:schemeClr val="bg1"/>
                </a:solidFill>
              </a:rPr>
              <a:t> </a:t>
            </a:r>
            <a:endParaRPr lang="es-ES" sz="4800" dirty="0">
              <a:solidFill>
                <a:schemeClr val="bg1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-252536" y="-2619672"/>
            <a:ext cx="9649072" cy="41044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3166388" y="5517232"/>
            <a:ext cx="2933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Thank you for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your support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" name="1 Imagen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53"/>
          <a:stretch/>
        </p:blipFill>
        <p:spPr>
          <a:xfrm>
            <a:off x="4479868" y="2353317"/>
            <a:ext cx="637644" cy="643635"/>
          </a:xfrm>
          <a:prstGeom prst="rect">
            <a:avLst/>
          </a:prstGeom>
        </p:spPr>
      </p:pic>
      <p:pic>
        <p:nvPicPr>
          <p:cNvPr id="3" name="2 Imagen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25" y="1946820"/>
            <a:ext cx="2122242" cy="2890944"/>
          </a:xfrm>
          <a:prstGeom prst="rect">
            <a:avLst/>
          </a:prstGeom>
        </p:spPr>
      </p:pic>
      <p:pic>
        <p:nvPicPr>
          <p:cNvPr id="15" name="14 Imagen">
            <a:hlinkClick r:id="rId6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8"/>
          <a:stretch/>
        </p:blipFill>
        <p:spPr>
          <a:xfrm>
            <a:off x="6687057" y="2353317"/>
            <a:ext cx="621247" cy="643635"/>
          </a:xfrm>
          <a:prstGeom prst="rect">
            <a:avLst/>
          </a:prstGeom>
        </p:spPr>
      </p:pic>
      <p:pic>
        <p:nvPicPr>
          <p:cNvPr id="16" name="15 Imagen">
            <a:hlinkClick r:id="rId7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/>
          <a:stretch/>
        </p:blipFill>
        <p:spPr>
          <a:xfrm>
            <a:off x="5927872" y="2353317"/>
            <a:ext cx="607344" cy="643635"/>
          </a:xfrm>
          <a:prstGeom prst="rect">
            <a:avLst/>
          </a:prstGeom>
        </p:spPr>
      </p:pic>
      <p:pic>
        <p:nvPicPr>
          <p:cNvPr id="17" name="16 Imagen">
            <a:hlinkClick r:id="rId8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/>
          <a:stretch/>
        </p:blipFill>
        <p:spPr>
          <a:xfrm>
            <a:off x="5224144" y="2353316"/>
            <a:ext cx="607345" cy="643635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3628183" y="323945"/>
            <a:ext cx="1887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Follow us </a:t>
            </a:r>
          </a:p>
        </p:txBody>
      </p:sp>
    </p:spTree>
    <p:extLst>
      <p:ext uri="{BB962C8B-B14F-4D97-AF65-F5344CB8AC3E}">
        <p14:creationId xmlns:p14="http://schemas.microsoft.com/office/powerpoint/2010/main" val="384370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-180528" y="4617131"/>
            <a:ext cx="9577064" cy="324036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97388" y="1628800"/>
            <a:ext cx="4599913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Building Future</a:t>
            </a:r>
            <a:endParaRPr kumimoji="0" lang="en-US" sz="4400" b="1" i="0" u="none" strike="noStrike" cap="none" normalizeH="0" dirty="0" smtClean="0">
              <a:ln>
                <a:noFill/>
              </a:ln>
              <a:solidFill>
                <a:srgbClr val="0F243E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F243E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Through Education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427042" y="4941168"/>
            <a:ext cx="493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</a:rPr>
              <a:t>Fundación CIFAN and </a:t>
            </a:r>
            <a:r>
              <a:rPr lang="es-CL" sz="2400" dirty="0">
                <a:solidFill>
                  <a:schemeClr val="bg1"/>
                </a:solidFill>
              </a:rPr>
              <a:t>Amigos Holanda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-180528" y="-1035496"/>
            <a:ext cx="9577064" cy="259228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234828" y="6237312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July</a:t>
            </a:r>
            <a:r>
              <a:rPr lang="es-CL" dirty="0" smtClean="0">
                <a:solidFill>
                  <a:schemeClr val="bg1"/>
                </a:solidFill>
              </a:rPr>
              <a:t> 2012| Valdivia, Chile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20" name="1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430149"/>
            <a:ext cx="1402432" cy="934955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149" y="3429000"/>
            <a:ext cx="1402605" cy="9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4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4146" y="-171400"/>
            <a:ext cx="1293778" cy="7272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4400" dirty="0" smtClean="0">
                <a:latin typeface="VAGRoundedLightSSi" pitchFamily="2" charset="0"/>
              </a:rPr>
              <a:t>Fundación CIFAN</a:t>
            </a:r>
            <a:endParaRPr lang="es-ES" sz="4400" dirty="0">
              <a:latin typeface="VAGRoundedLightSSi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7649" y="476672"/>
            <a:ext cx="3190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About</a:t>
            </a:r>
            <a:r>
              <a:rPr lang="es-C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Fundación CIFAN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645536" y="1041409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Since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 its establishment,</a:t>
            </a:r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en-US" dirty="0" smtClean="0">
                <a:solidFill>
                  <a:schemeClr val="tx2"/>
                </a:solidFill>
              </a:rPr>
              <a:t> 19 years ago, </a:t>
            </a:r>
            <a:r>
              <a:rPr lang="en-US" dirty="0" err="1" smtClean="0">
                <a:solidFill>
                  <a:schemeClr val="tx2"/>
                </a:solidFill>
              </a:rPr>
              <a:t>Fundación</a:t>
            </a:r>
            <a:r>
              <a:rPr lang="en-US" dirty="0" smtClean="0">
                <a:solidFill>
                  <a:schemeClr val="tx2"/>
                </a:solidFill>
              </a:rPr>
              <a:t> CIFAN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improves social life of children and adolescents in Valdivia and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Región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de los Ríos, providing specialized care and human resources devoted to personal development of them.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691680" y="2564904"/>
            <a:ext cx="2222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Goals Achieved: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33568" y="3140968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Developing personal skills and capabilities, including: self-esteem, self-discipline, team-work.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Promoting values.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Reintegration to a social and working life.</a:t>
            </a:r>
          </a:p>
          <a:p>
            <a:endParaRPr lang="es-ES" dirty="0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3" b="35450"/>
          <a:stretch/>
        </p:blipFill>
        <p:spPr>
          <a:xfrm>
            <a:off x="2236451" y="4509120"/>
            <a:ext cx="4855829" cy="2175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53067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1889003" y="2047869"/>
            <a:ext cx="1080120" cy="108012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2051720" y="1844824"/>
            <a:ext cx="1080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800" dirty="0" smtClean="0">
                <a:solidFill>
                  <a:schemeClr val="bg1"/>
                </a:solidFill>
              </a:rPr>
              <a:t>3</a:t>
            </a:r>
            <a:endParaRPr lang="es-ES" sz="88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39689" y="2047869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Specialized Intervention and Prevention Programs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7" name="6 Elipse"/>
          <p:cNvSpPr/>
          <p:nvPr/>
        </p:nvSpPr>
        <p:spPr>
          <a:xfrm>
            <a:off x="-252536" y="-2619672"/>
            <a:ext cx="9649072" cy="41044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-252536" y="5013176"/>
            <a:ext cx="9649072" cy="410445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717032"/>
            <a:ext cx="1769464" cy="64807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49807"/>
            <a:ext cx="1584176" cy="58252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32" y="3710219"/>
            <a:ext cx="1806668" cy="66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4146" y="-171400"/>
            <a:ext cx="1293778" cy="7272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4400" dirty="0" smtClean="0">
                <a:latin typeface="VAGRoundedLightSSi" pitchFamily="2" charset="0"/>
              </a:rPr>
              <a:t>Fundación CIFAN</a:t>
            </a:r>
            <a:endParaRPr lang="es-ES" sz="4400" dirty="0">
              <a:latin typeface="VAGRoundedLightSSi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7649" y="476672"/>
            <a:ext cx="4420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Does </a:t>
            </a:r>
            <a:r>
              <a:rPr lang="en-US" sz="2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Fundación</a:t>
            </a: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CIFAN Do?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21230" r="18009" b="12103"/>
          <a:stretch/>
        </p:blipFill>
        <p:spPr bwMode="auto">
          <a:xfrm>
            <a:off x="1617649" y="1268760"/>
            <a:ext cx="6755308" cy="386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174695" y="6011996"/>
            <a:ext cx="1929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Click on the image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2 Flecha derecha"/>
          <p:cNvSpPr/>
          <p:nvPr/>
        </p:nvSpPr>
        <p:spPr>
          <a:xfrm rot="16200000">
            <a:off x="4794175" y="5368843"/>
            <a:ext cx="656817" cy="504056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55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4146" y="-171400"/>
            <a:ext cx="1293778" cy="7272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4400" dirty="0" smtClean="0">
                <a:latin typeface="VAGRoundedLightSSi" pitchFamily="2" charset="0"/>
              </a:rPr>
              <a:t>Fundación CIFAN</a:t>
            </a:r>
            <a:endParaRPr lang="es-ES" sz="4400" dirty="0">
              <a:latin typeface="VAGRoundedLightSSi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7649" y="476672"/>
            <a:ext cx="386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Chilean Education is Unequal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10" name="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524" y="1124744"/>
            <a:ext cx="7291955" cy="3639398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1763688" y="4941168"/>
            <a:ext cx="684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measurement system of quality of the education (SIMCE) shows education in Valdivia and  </a:t>
            </a:r>
            <a:r>
              <a:rPr lang="en-US" dirty="0" err="1" smtClean="0">
                <a:solidFill>
                  <a:schemeClr val="tx2"/>
                </a:solidFill>
              </a:rPr>
              <a:t>Región</a:t>
            </a:r>
            <a:r>
              <a:rPr lang="en-US" dirty="0" smtClean="0">
                <a:solidFill>
                  <a:schemeClr val="tx2"/>
                </a:solidFill>
              </a:rPr>
              <a:t> de Los Ríos below to the national average. </a:t>
            </a:r>
          </a:p>
          <a:p>
            <a:r>
              <a:rPr lang="en-US" dirty="0" err="1" smtClean="0">
                <a:solidFill>
                  <a:schemeClr val="tx2"/>
                </a:solidFill>
              </a:rPr>
              <a:t>Fundación</a:t>
            </a:r>
            <a:r>
              <a:rPr lang="en-US" dirty="0" smtClean="0">
                <a:solidFill>
                  <a:schemeClr val="tx2"/>
                </a:solidFill>
              </a:rPr>
              <a:t> CIFAN is located here, therefore, the children are affected by this situation.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4146" y="-171400"/>
            <a:ext cx="1293778" cy="7272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4400" dirty="0" smtClean="0">
                <a:latin typeface="VAGRoundedLightSSi" pitchFamily="2" charset="0"/>
              </a:rPr>
              <a:t>Fundación CIFAN</a:t>
            </a:r>
            <a:endParaRPr lang="es-ES" sz="4400" dirty="0">
              <a:latin typeface="VAGRoundedLightSSi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7649" y="476672"/>
            <a:ext cx="3626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Beneficiaries of the Project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47098" y="5517232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beneficiaries of the project are twelve: children and adolescents. They live in our CIFAN host family.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They are waiting for you help.</a:t>
            </a:r>
          </a:p>
        </p:txBody>
      </p:sp>
      <p:pic>
        <p:nvPicPr>
          <p:cNvPr id="8" name="Picture 23" descr="IMG_0800.JPG"/>
          <p:cNvPicPr/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758574" y="1196752"/>
            <a:ext cx="6038266" cy="404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167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34146" y="-171400"/>
            <a:ext cx="1293778" cy="72728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4400" dirty="0" smtClean="0">
                <a:latin typeface="VAGRoundedLightSSi" pitchFamily="2" charset="0"/>
              </a:rPr>
              <a:t>Fundación CIFAN</a:t>
            </a:r>
            <a:endParaRPr lang="es-ES" sz="4400" dirty="0">
              <a:latin typeface="VAGRoundedLightSSi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617649" y="476672"/>
            <a:ext cx="200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Main</a:t>
            </a:r>
            <a:r>
              <a:rPr lang="es-E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Objetive</a:t>
            </a:r>
            <a:endParaRPr lang="es-E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83768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05172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747098" y="5085184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To support children and adolescents, giving them fundamental contents on: reading, math, science and languages. Besides, providing integral development to children, trough specialized and differentials methodologies.</a:t>
            </a:r>
          </a:p>
        </p:txBody>
      </p:sp>
      <p:pic>
        <p:nvPicPr>
          <p:cNvPr id="3074" name="Picture 2" descr="D:\Lavinia\Proyectos\Amigos Holanda\Proyecto educativo\1_fmt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371110" cy="383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6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2 Rectángulo redondeado"/>
          <p:cNvSpPr>
            <a:spLocks noChangeArrowheads="1"/>
          </p:cNvSpPr>
          <p:nvPr/>
        </p:nvSpPr>
        <p:spPr bwMode="auto">
          <a:xfrm>
            <a:off x="1259632" y="914400"/>
            <a:ext cx="6724092" cy="4478941"/>
          </a:xfrm>
          <a:prstGeom prst="roundRect">
            <a:avLst>
              <a:gd name="adj" fmla="val 16667"/>
            </a:avLst>
          </a:prstGeom>
          <a:solidFill>
            <a:srgbClr val="DAEEF3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8" name="0 Imag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9" b="59445"/>
          <a:stretch>
            <a:fillRect/>
          </a:stretch>
        </p:blipFill>
        <p:spPr bwMode="auto">
          <a:xfrm>
            <a:off x="1666178" y="1700808"/>
            <a:ext cx="1453319" cy="12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9" t="59445"/>
          <a:stretch>
            <a:fillRect/>
          </a:stretch>
        </p:blipFill>
        <p:spPr bwMode="auto">
          <a:xfrm>
            <a:off x="6652699" y="3933056"/>
            <a:ext cx="786629" cy="65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131840" y="1874290"/>
            <a:ext cx="43204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F0"/>
                </a:solidFill>
              </a:rPr>
              <a:t>What we give </a:t>
            </a:r>
            <a:r>
              <a:rPr lang="en-US" sz="4000" b="1" dirty="0" smtClean="0">
                <a:solidFill>
                  <a:srgbClr val="00B0F0"/>
                </a:solidFill>
              </a:rPr>
              <a:t>to children, </a:t>
            </a:r>
            <a:endParaRPr lang="en-US" sz="4000" b="1" dirty="0" smtClean="0">
              <a:solidFill>
                <a:srgbClr val="00B0F0"/>
              </a:solidFill>
            </a:endParaRPr>
          </a:p>
          <a:p>
            <a:r>
              <a:rPr lang="en-US" sz="4000" b="1" dirty="0" smtClean="0">
                <a:solidFill>
                  <a:srgbClr val="00B0F0"/>
                </a:solidFill>
              </a:rPr>
              <a:t>children will </a:t>
            </a:r>
            <a:r>
              <a:rPr lang="en-US" sz="4000" b="1" dirty="0" smtClean="0">
                <a:solidFill>
                  <a:srgbClr val="00B0F0"/>
                </a:solidFill>
              </a:rPr>
              <a:t>give </a:t>
            </a:r>
            <a:r>
              <a:rPr lang="en-US" sz="4000" b="1" dirty="0" smtClean="0">
                <a:solidFill>
                  <a:srgbClr val="00B0F0"/>
                </a:solidFill>
              </a:rPr>
              <a:t>back to </a:t>
            </a:r>
            <a:r>
              <a:rPr lang="en-US" sz="4000" b="1" dirty="0" smtClean="0">
                <a:solidFill>
                  <a:srgbClr val="00B0F0"/>
                </a:solidFill>
              </a:rPr>
              <a:t>society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3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211</Words>
  <Application>Microsoft Office PowerPoint</Application>
  <PresentationFormat>Presentación en pantalla (4:3)</PresentationFormat>
  <Paragraphs>35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cifan</dc:creator>
  <cp:lastModifiedBy>cifan</cp:lastModifiedBy>
  <cp:revision>31</cp:revision>
  <dcterms:created xsi:type="dcterms:W3CDTF">2012-07-20T21:13:11Z</dcterms:created>
  <dcterms:modified xsi:type="dcterms:W3CDTF">2012-07-23T21:12:29Z</dcterms:modified>
</cp:coreProperties>
</file>